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6" y="-6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13335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9f030b14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9f030b14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49f030b149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x-none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delingsoversk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espeiderne.no/" TargetMode="Externa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/>
          <p:nvPr/>
        </p:nvSpPr>
        <p:spPr>
          <a:xfrm>
            <a:off x="3995366" y="2460330"/>
            <a:ext cx="5133600" cy="4329900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38" scaled="0"/>
          </a:gradFill>
          <a:ln>
            <a:noFill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4218116" y="3118544"/>
            <a:ext cx="4688100" cy="3459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 sommeren samles alle speiderne i Vesterlen krets til leir. Vi reiser til speidernes eget leirsted Camp 773 ved Jørpeland.</a:t>
            </a: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</a:t>
            </a: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antastiske naturområder med god plass til mange </a:t>
            </a: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eventyrlige</a:t>
            </a: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aktiviteter. Det blir hinderløype, kano, haik, klatring, leirbål og mye annet spennende.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 en uke vil du bli kjent med nye speidere, og knytte vennskapsbånd på tvers av grupper og patruljer. Speidere i patruljer, og ledere lager god leirmat på eget område.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Lye reiser sammen med Bryne speidergruppe, og blir enda bedre kjent med de.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Eventyr er rammen for leiren. Alle gruppene velger sitt eventyr og lager aktiviteter relatert til eventyret. Vi setter av tid til en egen eventyrdag!</a:t>
            </a:r>
            <a:endParaRPr lang="nb-NO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b-NO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NÅR: 	Lørdag 22. – lørdag 29.juni 2019</a:t>
            </a:r>
            <a:endParaRPr lang="nb-NO" sz="1200" dirty="0"/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Hvor:	Camp773, Foreneset speidertun ved Jørpeland i Strand</a:t>
            </a:r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PRIS: 	kr 2950 (2400 kr for søsken)</a:t>
            </a:r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PÅMELDING:	</a:t>
            </a: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www.lyespeiderne.no</a:t>
            </a:r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innen 20.mars</a:t>
            </a:r>
          </a:p>
          <a:p>
            <a:pPr lvl="0"/>
            <a:r>
              <a:rPr lang="nb-NO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LEDER:	Maria Netland, tlf. 90252461</a:t>
            </a:r>
            <a:endParaRPr lang="nb-NO" dirty="0"/>
          </a:p>
          <a:p>
            <a:pPr lvl="0"/>
            <a:endParaRPr lang="nb-NO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ctrTitle" idx="4294967295"/>
          </p:nvPr>
        </p:nvSpPr>
        <p:spPr>
          <a:xfrm>
            <a:off x="4278100" y="2623525"/>
            <a:ext cx="42723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x-none" sz="3000" dirty="0"/>
              <a:t>Bli med på kretsleir!</a:t>
            </a:r>
            <a:endParaRPr sz="3000" dirty="0"/>
          </a:p>
        </p:txBody>
      </p:sp>
      <p:pic>
        <p:nvPicPr>
          <p:cNvPr id="108" name="Google Shape;108;p14" descr="IMG_785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10526" y="-1"/>
            <a:ext cx="5133476" cy="2683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 descr="Skjermbilde 2018-08-17 kl. 09.28.19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1331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 txBox="1"/>
          <p:nvPr/>
        </p:nvSpPr>
        <p:spPr>
          <a:xfrm>
            <a:off x="281331" y="2533061"/>
            <a:ext cx="3437400" cy="29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for leiren er: Eventyr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 har « de 3 Bukkene Bruse»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speidere bor i patruljer (4 til 8 personer)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med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lager de fleste måltider selv, på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drar på patruljehaik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grupper bidrar med programaktiviteter.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Vi skal sammen med Bryne lage vindmøller.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Stifinnerne og vandrere</a:t>
            </a: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b-NO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 bli </a:t>
            </a: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 på eventyret.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Bli med du også!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8249" y="5620991"/>
            <a:ext cx="1308101" cy="118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4"/>
          <p:cNvSpPr txBox="1"/>
          <p:nvPr/>
        </p:nvSpPr>
        <p:spPr>
          <a:xfrm>
            <a:off x="2480733" y="5808133"/>
            <a:ext cx="914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Gruppelogo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Bilde 2" descr="Et bilde som inneholder utklipp&#10;&#10;Automatisk generert beskrivelse">
            <a:extLst>
              <a:ext uri="{FF2B5EF4-FFF2-40B4-BE49-F238E27FC236}">
                <a16:creationId xmlns:a16="http://schemas.microsoft.com/office/drawing/2014/main" id="{AD17786F-7743-4D11-8D41-D61EDDB13B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2985" y="5676948"/>
            <a:ext cx="1870905" cy="7450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139</Words>
  <Application>Microsoft Office PowerPoint</Application>
  <PresentationFormat>Skjermfremvisning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Standardtema</vt:lpstr>
      <vt:lpstr>Bli med på kretsleir!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 med på kretsleir!</dc:title>
  <dc:creator>Maria Netland</dc:creator>
  <cp:lastModifiedBy>Jørgen Netland</cp:lastModifiedBy>
  <cp:revision>2</cp:revision>
  <dcterms:modified xsi:type="dcterms:W3CDTF">2019-03-11T12:21:09Z</dcterms:modified>
</cp:coreProperties>
</file>